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9" roundtripDataSignature="AMtx7mgRS2JzyKwa5hWm/ALPvkbQNNmn5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customschemas.google.com/relationships/presentationmetadata" Target="meta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3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7" name="Google Shape;37;p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3" name="Google Shape;43;p3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4" name="Google Shape;44;p3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4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4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6" name="Google Shape;56;p4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4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8" name="Google Shape;58;p4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4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4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4" name="Google Shape;64;p4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5" name="Google Shape;65;p4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4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1" name="Google Shape;71;p4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4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4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4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3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285750" y="0"/>
            <a:ext cx="85725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Calibri"/>
              <a:buNone/>
            </a:pPr>
            <a:r>
              <a:rPr lang="en-US" sz="3900" u="none">
                <a:latin typeface="Cambria"/>
                <a:ea typeface="Cambria"/>
                <a:cs typeface="Cambria"/>
                <a:sym typeface="Cambria"/>
              </a:rPr>
              <a:t>Т</a:t>
            </a:r>
            <a:r>
              <a:rPr lang="en-US" sz="3900">
                <a:latin typeface="Cambria"/>
                <a:ea typeface="Cambria"/>
                <a:cs typeface="Cambria"/>
                <a:sym typeface="Cambria"/>
              </a:rPr>
              <a:t>ақырып 13. Жер жұмыстарының картограммасы</a:t>
            </a:r>
            <a:endParaRPr sz="23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 spokes="3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/>
        </p:nvSpPr>
        <p:spPr>
          <a:xfrm>
            <a:off x="214362" y="200925"/>
            <a:ext cx="8715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Тік жобалау кезіндегі геодезиялық жұмыстар. Жер жұмыстарының картограммасы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0" name="Google Shape;90;p18"/>
          <p:cNvSpPr txBox="1"/>
          <p:nvPr/>
        </p:nvSpPr>
        <p:spPr>
          <a:xfrm>
            <a:off x="214312" y="2071687"/>
            <a:ext cx="87867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Тік жоспарлау жобасы құрылыстың бас жоспарының құрамдас бөлігі болып табылады.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Ол </a:t>
            </a:r>
            <a:r>
              <a:rPr i="1"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рельефтің табиғи формаларын өзгерту</a:t>
            </a: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және қолданыстағы және жобаланған құрылыстарды пайдалану үшін қажетті жағдайлар жасау мақсатында жасалады.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 spokes="3"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/>
        </p:nvSpPr>
        <p:spPr>
          <a:xfrm>
            <a:off x="214300" y="107150"/>
            <a:ext cx="8715300" cy="343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Тік жобалау үшін негіз ретінде </a:t>
            </a:r>
            <a:r>
              <a:rPr i="1"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квадраттар бойынша нивелирлеу</a:t>
            </a: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нәтижелері бойынша жасалған топографиялық жоспарларды қолданады.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Әдетте, алдымен тік жоспарлаудың жалпы жобасын  жер жұмыстарының картограммасы түрінде жасайды, содан кейін егжей-тегжейлі жоба жасайды, жобалық рельефті горизонтальдар  мен ерекше нүктелердің биіктіктері көрсетеді.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96" name="Google Shape;9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1850" y="3134325"/>
            <a:ext cx="4733675" cy="343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heel spokes="3"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/>
        </p:nvSpPr>
        <p:spPr>
          <a:xfrm>
            <a:off x="178650" y="803650"/>
            <a:ext cx="8786700" cy="317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Жер жұмыстарының картограммасы</a:t>
            </a: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квадраттар торының негізінде жасалады, олардың әр шыңында алаңды нивелирлеу немесе жоспардағы көлденең интерполяция нәтижелері бойынша алынған жердің биіктігі жазылады.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Жобалық (қызыл) белгілер алаңдағы жобалық рельефті шешу шарттарына сүйене отырып есептеледі.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 spokes="3"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/>
          <p:nvPr/>
        </p:nvSpPr>
        <p:spPr>
          <a:xfrm>
            <a:off x="178650" y="790275"/>
            <a:ext cx="87867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Егер жерді көлденең алаңға жоспарлау қажет болса, яғни</a:t>
            </a:r>
            <a:r>
              <a:rPr i="1"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үйінділер</a:t>
            </a: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мен </a:t>
            </a:r>
            <a:r>
              <a:rPr i="1"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қазындылардың</a:t>
            </a: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көлемі шамамен бір-біріне тең болса, онда көлденең жазықтықтың жобалық биіктігі әр шаршыдағы жердің барлық орташа биіктіктерінің орташа мәні ретінде есептеледі. Ол үшін барлық квадраттар үшін орташа жобалық биіктікті есептейді</a:t>
            </a:r>
            <a:r>
              <a:rPr i="0" lang="en-US" sz="25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 </a:t>
            </a:r>
            <a:endParaRPr sz="25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 spokes="3"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/>
        </p:nvSpPr>
        <p:spPr>
          <a:xfrm>
            <a:off x="214362" y="977800"/>
            <a:ext cx="8715300" cy="43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Көлденең алаңның жобалық биіктігін есептеудің екінші әдісінің формуласы: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Нпр. = (ΣН1 + 2ΣН2 + 3ΣН3 + 4ΣН4) / 4n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мұндағы: n-квадраттар саны;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ΣН1 - бір шаршыға кіретін шыңдар биіктіктерінің қосындысы;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ΣН2, ΣН3, ΣН4 – сәйкесінше екі, үш және төрт квадраттарға ортақ шыңдар биіктіктерінің қосындысы.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 spokes="3"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/>
        </p:nvSpPr>
        <p:spPr>
          <a:xfrm>
            <a:off x="250050" y="1205500"/>
            <a:ext cx="86439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Жобалық биіктіктерді алғаннан кейін, жер жұмыстары картограммасында оларды жер биіктіктерінің астына жазады.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Жердің биіктігін жобалық биіктігінен азайту арқылы </a:t>
            </a:r>
            <a:r>
              <a:rPr i="1"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жұмыстық биіктікті </a:t>
            </a: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анықтайды.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17" name="Google Shape;117;p23"/>
          <p:cNvPicPr preferRelativeResize="0"/>
          <p:nvPr/>
        </p:nvPicPr>
        <p:blipFill rotWithShape="1">
          <a:blip r:embed="rId3">
            <a:alphaModFix/>
          </a:blip>
          <a:srcRect b="62881" l="7416" r="61487" t="0"/>
          <a:stretch/>
        </p:blipFill>
        <p:spPr>
          <a:xfrm>
            <a:off x="3006025" y="3534750"/>
            <a:ext cx="3126900" cy="288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heel spokes="3"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/>
        </p:nvSpPr>
        <p:spPr>
          <a:xfrm>
            <a:off x="142950" y="664650"/>
            <a:ext cx="8858100" cy="50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Егер квадрат нүктелерінің жұмыс биіктіктерінің таңбалары теріс болса, онда олардың арасындағы </a:t>
            </a:r>
            <a:r>
              <a:rPr i="1"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нөлдік жұмыс нүктелері</a:t>
            </a: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анықталады: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Хo = |a| ∙ d / (|a| + |b|)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мұндағы Хо – нөлдік жұмыс нүктесіне дейінгі қашықтық;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| a |және| b / - тиісінше абсолюттік шама бойынша алынған шаршы жағының шыңдарындағы жұмыс биіктіктері;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d-шаршы жағының ұзындығы.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 spokes="3"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5"/>
          <p:cNvSpPr txBox="1"/>
          <p:nvPr/>
        </p:nvSpPr>
        <p:spPr>
          <a:xfrm>
            <a:off x="214350" y="513575"/>
            <a:ext cx="8715300" cy="304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жұмыс биіктігі (а) шыңнан Хо қашықтығын салу арқылы нөлдік жұмыс нүктесі алынады.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Содан кейін квадраттың басқа жақтары бойынша нөлдік жұмыс нүктелерін дәл осылай анықтаңыз.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Алынған нүктелерді байланыстыра отырып, үйіндіні қазындыдан бөлетін </a:t>
            </a:r>
            <a:r>
              <a:rPr i="1"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нөлдік жұмыс сызығын</a:t>
            </a: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анықтайды.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Әрі қарай, </a:t>
            </a:r>
            <a:r>
              <a:rPr i="1"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үйінділер мен қазындылардың көлемі </a:t>
            </a: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картограммада жазылады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28" name="Google Shape;12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1700" y="3561275"/>
            <a:ext cx="5737850" cy="299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heel spokes="3"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308" id="133" name="Google Shape;13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1562" y="500062"/>
            <a:ext cx="7000875" cy="5786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heel spokes="3"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 txBox="1"/>
          <p:nvPr/>
        </p:nvSpPr>
        <p:spPr>
          <a:xfrm>
            <a:off x="214362" y="484962"/>
            <a:ext cx="8715300" cy="584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Үйінділер мен қазындылардың көлемдері келесі формулалар арқылы анықталынады:</a:t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а) егер квадраттың барлық төрт шыңының жұмыс биіктіктерінің таңбалары (a, b, C, d) бірдей болса, онда топырақ көлемі:</a:t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V = 1/4 P(a + b + c + d)</a:t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мұндағы Р-шаршы алаңы</a:t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б) егер квадраттың үш шыңының жұмыс биіктіктері (a, b, c) бірдей таңбада болса, ал d – төртінші шыңның биіктігі қарама-қарсы таңбаада болса, онда қазындылар мен үйінділердің көлемдері келесі формулалар бойынша есептеледі:</a:t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VҮ = 1/3P1 ∙ d</a:t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VҚ = 1/4P (a + b + c-d ) -1/3p1d</a:t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мұндағы Р-шаршы алаңы;</a:t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P1- d төбесі бар үшбұрыштың ауданы </a:t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 spokes="3"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9"/>
          <p:cNvSpPr txBox="1"/>
          <p:nvPr/>
        </p:nvSpPr>
        <p:spPr>
          <a:xfrm>
            <a:off x="142875" y="0"/>
            <a:ext cx="8858100" cy="63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в) егер квадраттың көршілес екі шыңының жұмыс биіктіктері бірдей таңбаға ие болса, ал басқа екі жұмыс биіктігі қарама-қарсы таңбаға ие болса, онда үйінді мен қазындының көлемін былай табады: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VҮ = 1/4Р 1 (A + b)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VҚ = 1/4Р2 (C + d)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мұндағы Р1 және Р2 – алаңда трапеция.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г) егер шаршының диагоналы бойынша екі шыңның (a және c) жұмыс биіктіктері бірдей, ал қалған екеуі (b және d) – қарама-қарсы болса, онда үйінді мен қазындының көлемін келесі формулалар бойынша есептейді: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VҮ = 1/4P1 (a + c)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VҚ = 1/3(P2b + P3d)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мұндағы Р1-алтыбұрыштың ауданы Р1 = Р - (Р2 + Р3)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P2 және P3-үшбұрыштардың аудандары.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 spokes="3"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1"/>
          <p:cNvSpPr txBox="1"/>
          <p:nvPr/>
        </p:nvSpPr>
        <p:spPr>
          <a:xfrm>
            <a:off x="214362" y="1283975"/>
            <a:ext cx="8715300" cy="317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Жер жұмыстарының көлемін есептеу кезінде барлық формулаларда жұмыстық биіктіктердің таңбаларын ескеру қажет. Үйінділердің көлемінде "плюс" таңбасы, ал қазындылардың көлемі "минус" таңбамен болады.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Жеке квадраттар бойынша есептелген үйінділер мен қазындылардың көлемі қосылады, осылайша </a:t>
            </a:r>
            <a:r>
              <a:rPr i="1"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жер жұмыстарының жалпы балансын</a:t>
            </a: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анықтайды.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 spokes="3"/>
  </p:transition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2012-09-01T17:21:09Z</dcterms:created>
  <dc:creator>Admin</dc:creator>
</cp:coreProperties>
</file>